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4382413" cy="10288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26"/>
  </p:normalViewPr>
  <p:slideViewPr>
    <p:cSldViewPr snapToGrid="0">
      <p:cViewPr varScale="1">
        <p:scale>
          <a:sx n="52" d="100"/>
          <a:sy n="52" d="100"/>
        </p:scale>
        <p:origin x="232" y="10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802" y="1683804"/>
            <a:ext cx="18286810" cy="3581953"/>
          </a:xfrm>
        </p:spPr>
        <p:txBody>
          <a:bodyPr anchor="b"/>
          <a:lstStyle>
            <a:lvl1pPr algn="ctr">
              <a:defRPr sz="900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7802" y="5403891"/>
            <a:ext cx="18286810" cy="2484026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91" indent="0" algn="ctr">
              <a:buNone/>
              <a:defRPr sz="3000"/>
            </a:lvl2pPr>
            <a:lvl3pPr marL="1371783" indent="0" algn="ctr">
              <a:buNone/>
              <a:defRPr sz="2700"/>
            </a:lvl3pPr>
            <a:lvl4pPr marL="2057674" indent="0" algn="ctr">
              <a:buNone/>
              <a:defRPr sz="2400"/>
            </a:lvl4pPr>
            <a:lvl5pPr marL="2743566" indent="0" algn="ctr">
              <a:buNone/>
              <a:defRPr sz="2400"/>
            </a:lvl5pPr>
            <a:lvl6pPr marL="3429457" indent="0" algn="ctr">
              <a:buNone/>
              <a:defRPr sz="2400"/>
            </a:lvl6pPr>
            <a:lvl7pPr marL="4115349" indent="0" algn="ctr">
              <a:buNone/>
              <a:defRPr sz="2400"/>
            </a:lvl7pPr>
            <a:lvl8pPr marL="4801240" indent="0" algn="ctr">
              <a:buNone/>
              <a:defRPr sz="2400"/>
            </a:lvl8pPr>
            <a:lvl9pPr marL="5487132" indent="0" algn="ctr">
              <a:buNone/>
              <a:defRPr sz="24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0D17-B749-C449-9ED1-17A2BC3E4C7C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8F08-3890-BB4A-B800-E8B6CFA31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7276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0D17-B749-C449-9ED1-17A2BC3E4C7C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8F08-3890-BB4A-B800-E8B6CFA31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2105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8664" y="547772"/>
            <a:ext cx="5257458" cy="871910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291" y="547772"/>
            <a:ext cx="15467593" cy="871910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0D17-B749-C449-9ED1-17A2BC3E4C7C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8F08-3890-BB4A-B800-E8B6CFA31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3501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0D17-B749-C449-9ED1-17A2BC3E4C7C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8F08-3890-BB4A-B800-E8B6CFA31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7497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592" y="2565004"/>
            <a:ext cx="21029831" cy="4279766"/>
          </a:xfrm>
        </p:spPr>
        <p:txBody>
          <a:bodyPr anchor="b"/>
          <a:lstStyle>
            <a:lvl1pPr>
              <a:defRPr sz="900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592" y="6885258"/>
            <a:ext cx="21029831" cy="2250628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91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783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674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56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45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534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12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7132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0D17-B749-C449-9ED1-17A2BC3E4C7C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8F08-3890-BB4A-B800-E8B6CFA31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0166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291" y="2738860"/>
            <a:ext cx="10362526" cy="652801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3596" y="2738860"/>
            <a:ext cx="10362526" cy="652801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0D17-B749-C449-9ED1-17A2BC3E4C7C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8F08-3890-BB4A-B800-E8B6CFA31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6094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7" y="547773"/>
            <a:ext cx="21029831" cy="1988651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467" y="2522134"/>
            <a:ext cx="10314903" cy="123605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91" indent="0">
              <a:buNone/>
              <a:defRPr sz="3000" b="1"/>
            </a:lvl2pPr>
            <a:lvl3pPr marL="1371783" indent="0">
              <a:buNone/>
              <a:defRPr sz="2700" b="1"/>
            </a:lvl3pPr>
            <a:lvl4pPr marL="2057674" indent="0">
              <a:buNone/>
              <a:defRPr sz="2400" b="1"/>
            </a:lvl4pPr>
            <a:lvl5pPr marL="2743566" indent="0">
              <a:buNone/>
              <a:defRPr sz="2400" b="1"/>
            </a:lvl5pPr>
            <a:lvl6pPr marL="3429457" indent="0">
              <a:buNone/>
              <a:defRPr sz="2400" b="1"/>
            </a:lvl6pPr>
            <a:lvl7pPr marL="4115349" indent="0">
              <a:buNone/>
              <a:defRPr sz="2400" b="1"/>
            </a:lvl7pPr>
            <a:lvl8pPr marL="4801240" indent="0">
              <a:buNone/>
              <a:defRPr sz="2400" b="1"/>
            </a:lvl8pPr>
            <a:lvl9pPr marL="5487132" indent="0">
              <a:buNone/>
              <a:defRPr sz="24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467" y="3758193"/>
            <a:ext cx="10314903" cy="552773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3597" y="2522134"/>
            <a:ext cx="10365701" cy="123605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91" indent="0">
              <a:buNone/>
              <a:defRPr sz="3000" b="1"/>
            </a:lvl2pPr>
            <a:lvl3pPr marL="1371783" indent="0">
              <a:buNone/>
              <a:defRPr sz="2700" b="1"/>
            </a:lvl3pPr>
            <a:lvl4pPr marL="2057674" indent="0">
              <a:buNone/>
              <a:defRPr sz="2400" b="1"/>
            </a:lvl4pPr>
            <a:lvl5pPr marL="2743566" indent="0">
              <a:buNone/>
              <a:defRPr sz="2400" b="1"/>
            </a:lvl5pPr>
            <a:lvl6pPr marL="3429457" indent="0">
              <a:buNone/>
              <a:defRPr sz="2400" b="1"/>
            </a:lvl6pPr>
            <a:lvl7pPr marL="4115349" indent="0">
              <a:buNone/>
              <a:defRPr sz="2400" b="1"/>
            </a:lvl7pPr>
            <a:lvl8pPr marL="4801240" indent="0">
              <a:buNone/>
              <a:defRPr sz="2400" b="1"/>
            </a:lvl8pPr>
            <a:lvl9pPr marL="5487132" indent="0">
              <a:buNone/>
              <a:defRPr sz="24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3597" y="3758193"/>
            <a:ext cx="10365701" cy="552773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0D17-B749-C449-9ED1-17A2BC3E4C7C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8F08-3890-BB4A-B800-E8B6CFA31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1685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0D17-B749-C449-9ED1-17A2BC3E4C7C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8F08-3890-BB4A-B800-E8B6CFA31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9351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0D17-B749-C449-9ED1-17A2BC3E4C7C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8F08-3890-BB4A-B800-E8B6CFA31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166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685906"/>
            <a:ext cx="7863962" cy="2400671"/>
          </a:xfrm>
        </p:spPr>
        <p:txBody>
          <a:bodyPr anchor="b"/>
          <a:lstStyle>
            <a:lvl1pPr>
              <a:defRPr sz="480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5701" y="1481367"/>
            <a:ext cx="12343597" cy="7311566"/>
          </a:xfrm>
        </p:spPr>
        <p:txBody>
          <a:bodyPr/>
          <a:lstStyle>
            <a:lvl1pPr>
              <a:defRPr sz="4801"/>
            </a:lvl1pPr>
            <a:lvl2pPr>
              <a:defRPr sz="4201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3086576"/>
            <a:ext cx="7863962" cy="5718265"/>
          </a:xfrm>
        </p:spPr>
        <p:txBody>
          <a:bodyPr/>
          <a:lstStyle>
            <a:lvl1pPr marL="0" indent="0">
              <a:buNone/>
              <a:defRPr sz="2400"/>
            </a:lvl1pPr>
            <a:lvl2pPr marL="685891" indent="0">
              <a:buNone/>
              <a:defRPr sz="2100"/>
            </a:lvl2pPr>
            <a:lvl3pPr marL="1371783" indent="0">
              <a:buNone/>
              <a:defRPr sz="1800"/>
            </a:lvl3pPr>
            <a:lvl4pPr marL="2057674" indent="0">
              <a:buNone/>
              <a:defRPr sz="1500"/>
            </a:lvl4pPr>
            <a:lvl5pPr marL="2743566" indent="0">
              <a:buNone/>
              <a:defRPr sz="1500"/>
            </a:lvl5pPr>
            <a:lvl6pPr marL="3429457" indent="0">
              <a:buNone/>
              <a:defRPr sz="1500"/>
            </a:lvl6pPr>
            <a:lvl7pPr marL="4115349" indent="0">
              <a:buNone/>
              <a:defRPr sz="1500"/>
            </a:lvl7pPr>
            <a:lvl8pPr marL="4801240" indent="0">
              <a:buNone/>
              <a:defRPr sz="1500"/>
            </a:lvl8pPr>
            <a:lvl9pPr marL="5487132" indent="0">
              <a:buNone/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0D17-B749-C449-9ED1-17A2BC3E4C7C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8F08-3890-BB4A-B800-E8B6CFA31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068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685906"/>
            <a:ext cx="7863962" cy="2400671"/>
          </a:xfrm>
        </p:spPr>
        <p:txBody>
          <a:bodyPr anchor="b"/>
          <a:lstStyle>
            <a:lvl1pPr>
              <a:defRPr sz="480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5701" y="1481367"/>
            <a:ext cx="12343597" cy="7311566"/>
          </a:xfrm>
        </p:spPr>
        <p:txBody>
          <a:bodyPr anchor="t"/>
          <a:lstStyle>
            <a:lvl1pPr marL="0" indent="0">
              <a:buNone/>
              <a:defRPr sz="4801"/>
            </a:lvl1pPr>
            <a:lvl2pPr marL="685891" indent="0">
              <a:buNone/>
              <a:defRPr sz="4201"/>
            </a:lvl2pPr>
            <a:lvl3pPr marL="1371783" indent="0">
              <a:buNone/>
              <a:defRPr sz="3600"/>
            </a:lvl3pPr>
            <a:lvl4pPr marL="2057674" indent="0">
              <a:buNone/>
              <a:defRPr sz="3000"/>
            </a:lvl4pPr>
            <a:lvl5pPr marL="2743566" indent="0">
              <a:buNone/>
              <a:defRPr sz="3000"/>
            </a:lvl5pPr>
            <a:lvl6pPr marL="3429457" indent="0">
              <a:buNone/>
              <a:defRPr sz="3000"/>
            </a:lvl6pPr>
            <a:lvl7pPr marL="4115349" indent="0">
              <a:buNone/>
              <a:defRPr sz="3000"/>
            </a:lvl7pPr>
            <a:lvl8pPr marL="4801240" indent="0">
              <a:buNone/>
              <a:defRPr sz="3000"/>
            </a:lvl8pPr>
            <a:lvl9pPr marL="5487132" indent="0">
              <a:buNone/>
              <a:defRPr sz="3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3086576"/>
            <a:ext cx="7863962" cy="5718265"/>
          </a:xfrm>
        </p:spPr>
        <p:txBody>
          <a:bodyPr/>
          <a:lstStyle>
            <a:lvl1pPr marL="0" indent="0">
              <a:buNone/>
              <a:defRPr sz="2400"/>
            </a:lvl1pPr>
            <a:lvl2pPr marL="685891" indent="0">
              <a:buNone/>
              <a:defRPr sz="2100"/>
            </a:lvl2pPr>
            <a:lvl3pPr marL="1371783" indent="0">
              <a:buNone/>
              <a:defRPr sz="1800"/>
            </a:lvl3pPr>
            <a:lvl4pPr marL="2057674" indent="0">
              <a:buNone/>
              <a:defRPr sz="1500"/>
            </a:lvl4pPr>
            <a:lvl5pPr marL="2743566" indent="0">
              <a:buNone/>
              <a:defRPr sz="1500"/>
            </a:lvl5pPr>
            <a:lvl6pPr marL="3429457" indent="0">
              <a:buNone/>
              <a:defRPr sz="1500"/>
            </a:lvl6pPr>
            <a:lvl7pPr marL="4115349" indent="0">
              <a:buNone/>
              <a:defRPr sz="1500"/>
            </a:lvl7pPr>
            <a:lvl8pPr marL="4801240" indent="0">
              <a:buNone/>
              <a:defRPr sz="1500"/>
            </a:lvl8pPr>
            <a:lvl9pPr marL="5487132" indent="0">
              <a:buNone/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0D17-B749-C449-9ED1-17A2BC3E4C7C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8F08-3890-BB4A-B800-E8B6CFA31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9531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291" y="547773"/>
            <a:ext cx="21029831" cy="1988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291" y="2738860"/>
            <a:ext cx="21029831" cy="65280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291" y="9535998"/>
            <a:ext cx="5486043" cy="547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B0D17-B749-C449-9ED1-17A2BC3E4C7C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6675" y="9535998"/>
            <a:ext cx="8229064" cy="547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0079" y="9535998"/>
            <a:ext cx="5486043" cy="547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48F08-3890-BB4A-B800-E8B6CFA319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8033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783" rtl="0" eaLnBrk="1" latinLnBrk="0" hangingPunct="1">
        <a:lnSpc>
          <a:spcPct val="90000"/>
        </a:lnSpc>
        <a:spcBef>
          <a:spcPct val="0"/>
        </a:spcBef>
        <a:buNone/>
        <a:defRPr sz="66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46" indent="-342946" algn="l" defTabSz="1371783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1" kern="1200">
          <a:solidFill>
            <a:schemeClr val="tx1"/>
          </a:solidFill>
          <a:latin typeface="+mn-lt"/>
          <a:ea typeface="+mn-ea"/>
          <a:cs typeface="+mn-cs"/>
        </a:defRPr>
      </a:lvl1pPr>
      <a:lvl2pPr marL="1028837" indent="-342946" algn="l" defTabSz="1371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729" indent="-342946" algn="l" defTabSz="1371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620" indent="-342946" algn="l" defTabSz="1371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511" indent="-342946" algn="l" defTabSz="1371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2403" indent="-342946" algn="l" defTabSz="1371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8294" indent="-342946" algn="l" defTabSz="1371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4186" indent="-342946" algn="l" defTabSz="1371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30077" indent="-342946" algn="l" defTabSz="1371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783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91" algn="l" defTabSz="1371783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783" algn="l" defTabSz="1371783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674" algn="l" defTabSz="1371783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566" algn="l" defTabSz="1371783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457" algn="l" defTabSz="1371783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5349" algn="l" defTabSz="1371783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1240" algn="l" defTabSz="1371783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7132" algn="l" defTabSz="1371783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70470817-189D-0A90-F11B-4B26D569E257}"/>
              </a:ext>
            </a:extLst>
          </p:cNvPr>
          <p:cNvSpPr/>
          <p:nvPr/>
        </p:nvSpPr>
        <p:spPr>
          <a:xfrm>
            <a:off x="0" y="-1"/>
            <a:ext cx="24382413" cy="10288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C336F0F-6F7D-9036-13A4-52F56CE1B6D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641520" y="115093"/>
            <a:ext cx="7099372" cy="100584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78015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0</Words>
  <Application>Microsoft Macintosh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Anna Lettieri-Beck</cp:lastModifiedBy>
  <cp:revision>13</cp:revision>
  <dcterms:created xsi:type="dcterms:W3CDTF">2024-12-10T11:00:51Z</dcterms:created>
  <dcterms:modified xsi:type="dcterms:W3CDTF">2026-04-14T11:00:35Z</dcterms:modified>
</cp:coreProperties>
</file>